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Public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iqyF+LDUuPGtczmEk9CVwKUKYhC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4BF2BA-0B32-4039-8D23-6E65AF0657F0}">
  <a:tblStyle styleId="{5A4BF2BA-0B32-4039-8D23-6E65AF0657F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9" name="Google Shape;109;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7" name="Google Shape;117;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37" name="Google Shape;237;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7" name="Google Shape;57;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0" name="Google Shape;80;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“I-World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I-World Website</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In iPhone-Apple(IN), they employ the original rate and model of that iPhone. </a:t>
            </a: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Some people wish to acquire an iPhone at a lower price with the same iPhone model on the same day that the phone is released.</a:t>
            </a: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 In iPhone-Apple(IN), there is no contact with people who are purchasing iPhones, and if they have any questions about the phone, they are unable to resolve them.</a:t>
            </a: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558673868"/>
              </p:ext>
            </p:extLst>
          </p:nvPr>
        </p:nvGraphicFramePr>
        <p:xfrm>
          <a:off x="190851" y="2199949"/>
          <a:ext cx="4259230" cy="2621656"/>
        </p:xfrm>
        <a:graphic>
          <a:graphicData uri="http://schemas.openxmlformats.org/drawingml/2006/table">
            <a:tbl>
              <a:tblPr>
                <a:noFill/>
                <a:tableStyleId>{5A4BF2BA-0B32-4039-8D23-6E65AF0657F0}</a:tableStyleId>
              </a:tblPr>
              <a:tblGrid>
                <a:gridCol w="1731151">
                  <a:extLst>
                    <a:ext uri="{9D8B030D-6E8A-4147-A177-3AD203B41FA5}">
                      <a16:colId xmlns:a16="http://schemas.microsoft.com/office/drawing/2014/main" val="20000"/>
                    </a:ext>
                  </a:extLst>
                </a:gridCol>
                <a:gridCol w="1717616">
                  <a:extLst>
                    <a:ext uri="{9D8B030D-6E8A-4147-A177-3AD203B41FA5}">
                      <a16:colId xmlns:a16="http://schemas.microsoft.com/office/drawing/2014/main" val="20001"/>
                    </a:ext>
                  </a:extLst>
                </a:gridCol>
                <a:gridCol w="810463">
                  <a:extLst>
                    <a:ext uri="{9D8B030D-6E8A-4147-A177-3AD203B41FA5}">
                      <a16:colId xmlns:a16="http://schemas.microsoft.com/office/drawing/2014/main" val="20002"/>
                    </a:ext>
                  </a:extLst>
                </a:gridCol>
              </a:tblGrid>
              <a:tr h="396736">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352721">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au721220104029</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Nusrat Jahan</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1"/>
                  </a:ext>
                </a:extLst>
              </a:tr>
              <a:tr h="542661">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au721220104037</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Rishma</a:t>
                      </a:r>
                      <a:r>
                        <a:rPr lang="en-IN" sz="1400" b="1" u="none" strike="noStrike" cap="none" dirty="0">
                          <a:solidFill>
                            <a:srgbClr val="FFFF00"/>
                          </a:solidFill>
                          <a:latin typeface="Times New Roman" panose="02020603050405020304" pitchFamily="18" charset="0"/>
                          <a:cs typeface="Times New Roman" panose="02020603050405020304" pitchFamily="18" charset="0"/>
                        </a:rPr>
                        <a:t> </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2"/>
                  </a:ext>
                </a:extLst>
              </a:tr>
              <a:tr h="542661">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au721220104063</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Yagavi</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p>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3"/>
                  </a:ext>
                </a:extLst>
              </a:tr>
              <a:tr h="542661">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au721220104049</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Sowmya</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p>
                    <a:p>
                      <a:pPr marL="0" marR="0" lvl="0" indent="0" algn="l" rtl="0">
                        <a:lnSpc>
                          <a:spcPct val="100000"/>
                        </a:lnSpc>
                        <a:spcBef>
                          <a:spcPts val="0"/>
                        </a:spcBef>
                        <a:spcAft>
                          <a:spcPts val="0"/>
                        </a:spcAft>
                        <a:buClr>
                          <a:srgbClr val="000000"/>
                        </a:buClr>
                        <a:buSzPts val="1400"/>
                        <a:buFont typeface="Arial"/>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7916"/>
              </a:lnSpc>
              <a:spcBef>
                <a:spcPts val="0"/>
              </a:spcBef>
              <a:spcAft>
                <a:spcPts val="0"/>
              </a:spcAft>
              <a:buClr>
                <a:srgbClr val="000000"/>
              </a:buClr>
              <a:buSzPts val="1600"/>
              <a:buFont typeface="Arial"/>
              <a:buNone/>
            </a:pPr>
            <a:r>
              <a:rPr lang="en-US" sz="1600" b="1" i="0" u="none" strike="noStrike" cap="none">
                <a:solidFill>
                  <a:srgbClr val="0B5394"/>
                </a:solidFill>
                <a:latin typeface="EB Garamond Medium"/>
                <a:ea typeface="EB Garamond Medium"/>
                <a:cs typeface="EB Garamond Medium"/>
                <a:sym typeface="EB Garamond Medium"/>
              </a:rPr>
              <a:t>Creation of SRS &amp; Github</a:t>
            </a:r>
            <a:endParaRPr sz="1600" b="1" i="0" u="none" strike="noStrike" cap="none">
              <a:solidFill>
                <a:srgbClr val="0B5394"/>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Create SRS : “Your Project”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Set-up of Github account</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Get to know about different lifecycle models.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importance and how to create an SRS</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Knowing various commands of Github</a:t>
            </a:r>
            <a:endParaRPr sz="1400" b="0" i="0" u="none" strike="noStrike" cap="none">
              <a:solidFill>
                <a:schemeClr val="dk1"/>
              </a:solidFill>
              <a:latin typeface="EB Garamond Medium"/>
              <a:ea typeface="EB Garamond Medium"/>
              <a:cs typeface="EB Garamond Medium"/>
              <a:sym typeface="EB Garamond Medium"/>
            </a:endParaRPr>
          </a:p>
          <a:p>
            <a:pPr marL="457200" marR="0" lvl="0" indent="-317500" algn="l" rtl="0">
              <a:lnSpc>
                <a:spcPct val="107916"/>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Understanding agile and scrum management techniques for efficient product development</a:t>
            </a:r>
            <a:endParaRPr sz="1600" b="0" i="0" u="none" strike="noStrike" cap="none">
              <a:solidFill>
                <a:srgbClr val="000000"/>
              </a:solidFill>
              <a:latin typeface="EB Garamond Medium"/>
              <a:ea typeface="EB Garamond Medium"/>
              <a:cs typeface="EB Garamond Medium"/>
              <a:sym typeface="EB Garamond Medium"/>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- 1</a:t>
            </a:r>
            <a:endParaRPr sz="1800" b="1" i="0" u="none" strike="noStrike" cap="none">
              <a:solidFill>
                <a:srgbClr val="000000"/>
              </a:solidFill>
              <a:latin typeface="EB Garamond"/>
              <a:ea typeface="EB Garamond"/>
              <a:cs typeface="EB Garamond"/>
              <a:sym typeface="EB Garamond"/>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p211"/>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dk2"/>
                </a:solidFill>
                <a:latin typeface="EB Garamond"/>
                <a:ea typeface="EB Garamond"/>
                <a:cs typeface="EB Garamond"/>
                <a:sym typeface="EB Garamond"/>
              </a:rPr>
              <a:t>Step-Wise Description</a:t>
            </a:r>
            <a:endParaRPr sz="1800" b="1" i="0" u="none" strike="noStrike" cap="none" dirty="0">
              <a:solidFill>
                <a:srgbClr val="000000"/>
              </a:solidFill>
              <a:latin typeface="EB Garamond"/>
              <a:ea typeface="EB Garamond"/>
              <a:cs typeface="EB Garamond"/>
              <a:sym typeface="EB Garamond"/>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E827383C-6B79-1D70-3EDF-F9547398AE46}"/>
              </a:ext>
            </a:extLst>
          </p:cNvPr>
          <p:cNvSpPr txBox="1"/>
          <p:nvPr/>
        </p:nvSpPr>
        <p:spPr>
          <a:xfrm>
            <a:off x="546804" y="728546"/>
            <a:ext cx="8597196" cy="954107"/>
          </a:xfrm>
          <a:prstGeom prst="rect">
            <a:avLst/>
          </a:prstGeom>
          <a:noFill/>
        </p:spPr>
        <p:txBody>
          <a:bodyPr wrap="square" rtlCol="0">
            <a:spAutoFit/>
          </a:bodyPr>
          <a:lstStyle/>
          <a:p>
            <a:r>
              <a:rPr lang="en-US" dirty="0"/>
              <a:t> In iPhone-Apple(IN), they employ the original rate and model of that iPhone. Some people wish to acquire an iPhone at a lower price with the same iPhone model on the same day that the phone is released. In iPhone-Apple(IN), there is no contact with people who are purchasing iPhones, and if they have any questions about the phone, they are unable to resolve them.</a:t>
            </a:r>
            <a:endParaRPr lang="en-AU" dirty="0"/>
          </a:p>
        </p:txBody>
      </p:sp>
      <p:sp>
        <p:nvSpPr>
          <p:cNvPr id="3" name="TextBox 2">
            <a:extLst>
              <a:ext uri="{FF2B5EF4-FFF2-40B4-BE49-F238E27FC236}">
                <a16:creationId xmlns:a16="http://schemas.microsoft.com/office/drawing/2014/main" id="{9C03B0A8-EAB1-ED79-D6A6-3821D1607A85}"/>
              </a:ext>
            </a:extLst>
          </p:cNvPr>
          <p:cNvSpPr txBox="1"/>
          <p:nvPr/>
        </p:nvSpPr>
        <p:spPr>
          <a:xfrm>
            <a:off x="639337" y="3479180"/>
            <a:ext cx="8184995" cy="738664"/>
          </a:xfrm>
          <a:prstGeom prst="rect">
            <a:avLst/>
          </a:prstGeom>
          <a:noFill/>
        </p:spPr>
        <p:txBody>
          <a:bodyPr wrap="square" rtlCol="0">
            <a:spAutoFit/>
          </a:bodyPr>
          <a:lstStyle/>
          <a:p>
            <a:r>
              <a:rPr lang="en-US" dirty="0"/>
              <a:t>To alter the iPhone rate to a low price, visit this website. If a new iPhone is released, this website will convert the current original pricing and offer discounts based on the model that the Apple firm offers. And here you will have to contact us if there is a problem with the phone.</a:t>
            </a:r>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Gather requirements for the project</a:t>
            </a:r>
            <a:endParaRPr sz="1000" b="0">
              <a:latin typeface="EB Garamond"/>
              <a:ea typeface="EB Garamond"/>
              <a:cs typeface="EB Garamond"/>
              <a:sym typeface="EB Garamond"/>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Prepare database design schemas</a:t>
            </a:r>
            <a:endParaRPr sz="1000" b="0">
              <a:latin typeface="EB Garamond"/>
              <a:ea typeface="EB Garamond"/>
              <a:cs typeface="EB Garamond"/>
              <a:sym typeface="EB Garamond"/>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Get your initial project Structure ready</a:t>
            </a:r>
            <a:endParaRPr sz="1000" b="0">
              <a:latin typeface="EB Garamond"/>
              <a:ea typeface="EB Garamond"/>
              <a:cs typeface="EB Garamond"/>
              <a:sym typeface="EB Garamond"/>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a:ea typeface="EB Garamond"/>
                <a:cs typeface="EB Garamond"/>
                <a:sym typeface="EB Garamond"/>
              </a:rPr>
              <a:t>Initiate a git repository</a:t>
            </a:r>
            <a:endParaRPr sz="1000" b="0">
              <a:latin typeface="EB Garamond"/>
              <a:ea typeface="EB Garamond"/>
              <a:cs typeface="EB Garamond"/>
              <a:sym typeface="EB Garamond"/>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add Readme.md file with description of the project</a:t>
            </a:r>
            <a:endParaRPr sz="1000" b="0">
              <a:latin typeface="EB Garamond"/>
              <a:ea typeface="EB Garamond"/>
              <a:cs typeface="EB Garamond"/>
              <a:sym typeface="EB Garamond"/>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Commit all changes with "first commit"</a:t>
            </a:r>
            <a:endParaRPr sz="1000" b="0">
              <a:latin typeface="EB Garamond"/>
              <a:ea typeface="EB Garamond"/>
              <a:cs typeface="EB Garamond"/>
              <a:sym typeface="EB Garamond"/>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create a repository on github related to project</a:t>
            </a:r>
            <a:endParaRPr sz="1000" b="0">
              <a:latin typeface="EB Garamond"/>
              <a:ea typeface="EB Garamond"/>
              <a:cs typeface="EB Garamond"/>
              <a:sym typeface="EB Garamond"/>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a:ea typeface="EB Garamond"/>
                <a:cs typeface="EB Garamond"/>
                <a:sym typeface="EB Garamond"/>
              </a:rPr>
              <a:t>Push your changes to github</a:t>
            </a:r>
            <a:endParaRPr sz="1000" b="0">
              <a:latin typeface="EB Garamond"/>
              <a:ea typeface="EB Garamond"/>
              <a:cs typeface="EB Garamond"/>
              <a:sym typeface="EB Garamond"/>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lt2"/>
                </a:solidFill>
                <a:latin typeface="EB Garamond"/>
                <a:ea typeface="EB Garamond"/>
                <a:cs typeface="EB Garamond"/>
                <a:sym typeface="EB Garamond"/>
              </a:rPr>
              <a:t>Assessment Parameter</a:t>
            </a:r>
            <a:endParaRPr sz="2400" b="1" i="0" u="none" strike="noStrike" cap="none">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081642"/>
            <a:ext cx="2722200" cy="584735"/>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AU" sz="16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https://github.com/nusrat160nj/NMproject23.git</a:t>
            </a:r>
            <a:endParaRPr sz="16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383</Words>
  <Application>Microsoft Office PowerPoint</Application>
  <PresentationFormat>On-screen Show (16:9)</PresentationFormat>
  <Paragraphs>49</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EB Garamond</vt:lpstr>
      <vt:lpstr>Calibri</vt:lpstr>
      <vt:lpstr>Noto Sans Symbols</vt:lpstr>
      <vt:lpstr>Times New Roman</vt:lpstr>
      <vt:lpstr>Public Sans</vt:lpstr>
      <vt:lpstr>arial</vt:lpstr>
      <vt:lpstr>EB Garamond Medium</vt:lpstr>
      <vt:lpstr>arial</vt:lpstr>
      <vt:lpstr>Simple Light</vt:lpstr>
      <vt:lpstr>PowerPoint Presentation</vt:lpstr>
      <vt:lpstr>I-World Website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Nusrat Jahan</cp:lastModifiedBy>
  <cp:revision>1</cp:revision>
  <dcterms:created xsi:type="dcterms:W3CDTF">2020-08-13T11:21:46Z</dcterms:created>
  <dcterms:modified xsi:type="dcterms:W3CDTF">2023-09-30T06:53:36Z</dcterms:modified>
</cp:coreProperties>
</file>